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C9B6A2-6437-4053-B2E4-91E6972D202B}" v="3" dt="2024-04-16T15:20:56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, Tammy" userId="f532e47b-75f2-4de4-9feb-1541dc73899a" providerId="ADAL" clId="{BFC9B6A2-6437-4053-B2E4-91E6972D202B}"/>
    <pc:docChg chg="modSld">
      <pc:chgData name="Douglas, Tammy" userId="f532e47b-75f2-4de4-9feb-1541dc73899a" providerId="ADAL" clId="{BFC9B6A2-6437-4053-B2E4-91E6972D202B}" dt="2024-04-16T15:21:38.741" v="18" actId="20577"/>
      <pc:docMkLst>
        <pc:docMk/>
      </pc:docMkLst>
      <pc:sldChg chg="modSp mod">
        <pc:chgData name="Douglas, Tammy" userId="f532e47b-75f2-4de4-9feb-1541dc73899a" providerId="ADAL" clId="{BFC9B6A2-6437-4053-B2E4-91E6972D202B}" dt="2024-04-16T15:21:38.741" v="18" actId="20577"/>
        <pc:sldMkLst>
          <pc:docMk/>
          <pc:sldMk cId="811621014" sldId="257"/>
        </pc:sldMkLst>
        <pc:graphicFrameChg chg="mod modGraphic">
          <ac:chgData name="Douglas, Tammy" userId="f532e47b-75f2-4de4-9feb-1541dc73899a" providerId="ADAL" clId="{BFC9B6A2-6437-4053-B2E4-91E6972D202B}" dt="2024-04-16T15:21:38.741" v="18" actId="20577"/>
          <ac:graphicFrameMkLst>
            <pc:docMk/>
            <pc:sldMk cId="811621014" sldId="257"/>
            <ac:graphicFrameMk id="5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2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1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2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6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4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AAEB8-F950-406A-A41E-429910FE59DD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245797"/>
              </p:ext>
            </p:extLst>
          </p:nvPr>
        </p:nvGraphicFramePr>
        <p:xfrm>
          <a:off x="152400" y="911059"/>
          <a:ext cx="6477000" cy="1577515"/>
        </p:xfrm>
        <a:graphic>
          <a:graphicData uri="http://schemas.openxmlformats.org/drawingml/2006/table">
            <a:tbl>
              <a:tblPr/>
              <a:tblGrid>
                <a:gridCol w="1285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608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Behavior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Friday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439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Behavior Notes:</a:t>
                      </a:r>
                      <a:r>
                        <a:rPr kumimoji="0" lang="en-US" sz="1100" b="0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774586"/>
              </p:ext>
            </p:extLst>
          </p:nvPr>
        </p:nvGraphicFramePr>
        <p:xfrm>
          <a:off x="152400" y="2596438"/>
          <a:ext cx="6486557" cy="3438602"/>
        </p:xfrm>
        <a:graphic>
          <a:graphicData uri="http://schemas.openxmlformats.org/drawingml/2006/table">
            <a:tbl>
              <a:tblPr/>
              <a:tblGrid>
                <a:gridCol w="390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49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2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Phonograms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Please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saying and writing the following phonograms: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ng,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oo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ai, or,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er, ow,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gn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kn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ie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ey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e,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eigh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si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ur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Students will take a phonogram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spelling, and dictation test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on Friday. Handwriting will NOT be scored.</a:t>
                      </a:r>
                      <a:endParaRPr lang="en-US" sz="1400" dirty="0"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Spelling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10 words: of, true, truth, took, again, inform, both, heart, month, children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Practice spelling and writing the following 10 words: child, build, built, understand, follow,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charge, member, case, while, also</a:t>
                      </a:r>
                      <a:endParaRPr lang="en-US" sz="12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10 words: return, office, great, Miss, miss, who, died, die, changing, change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 panose="020F0502020204030204" pitchFamily="34" charset="0"/>
                        </a:rPr>
                        <a:t>Practice all 30 words for our spelling test tomorrow.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71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Reading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>
                          <a:latin typeface="Century Gothic" panose="020B0502020202020204" pitchFamily="34" charset="0"/>
                          <a:ea typeface="Times New Roman"/>
                        </a:rPr>
                        <a:t>Complete your</a:t>
                      </a:r>
                      <a:r>
                        <a:rPr lang="en-US" sz="1400" b="1" baseline="0" dirty="0">
                          <a:latin typeface="Century Gothic" panose="020B0502020202020204" pitchFamily="34" charset="0"/>
                          <a:ea typeface="Times New Roman"/>
                        </a:rPr>
                        <a:t> nightly fluency homework *SEE BACK*</a:t>
                      </a:r>
                      <a:endParaRPr lang="en-US" sz="1400" dirty="0">
                        <a:latin typeface="Century Gothic" panose="020B050202020202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171450" marR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Read </a:t>
                      </a:r>
                      <a:r>
                        <a:rPr lang="en-US" sz="1400" b="0" baseline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for </a:t>
                      </a: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15-20 minutes</a:t>
                      </a:r>
                      <a:r>
                        <a:rPr lang="en-US" sz="1400" b="0" baseline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 and r</a:t>
                      </a: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ecord your reading in the space provided below.</a:t>
                      </a:r>
                      <a:endParaRPr lang="en-US" sz="1400" dirty="0">
                        <a:latin typeface="Century Gothic" panose="020B050202020202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027369"/>
              </p:ext>
            </p:extLst>
          </p:nvPr>
        </p:nvGraphicFramePr>
        <p:xfrm>
          <a:off x="152400" y="6587080"/>
          <a:ext cx="6477000" cy="1905820"/>
        </p:xfrm>
        <a:graphic>
          <a:graphicData uri="http://schemas.openxmlformats.org/drawingml/2006/table">
            <a:tbl>
              <a:tblPr/>
              <a:tblGrid>
                <a:gridCol w="959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Title of Book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Who read? (circle one)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 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 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046756" y="76200"/>
            <a:ext cx="27350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Name: __________________________</a:t>
            </a: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86106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Parent Signature: _________________________________________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87868"/>
            <a:ext cx="20152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April 22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nd 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– 26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 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7" descr="Untitled-8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" y="318334"/>
            <a:ext cx="5486400" cy="6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2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DB01E7D76F3647BAACFED3AED97A46" ma:contentTypeVersion="12" ma:contentTypeDescription="Create a new document." ma:contentTypeScope="" ma:versionID="2040f9753db017da293cfe861c2b917c">
  <xsd:schema xmlns:xsd="http://www.w3.org/2001/XMLSchema" xmlns:xs="http://www.w3.org/2001/XMLSchema" xmlns:p="http://schemas.microsoft.com/office/2006/metadata/properties" xmlns:ns3="38697765-3bed-4d69-9511-ec406b36c8e3" xmlns:ns4="7dcbfd5f-64fe-4e0d-a46a-75a0f209a845" targetNamespace="http://schemas.microsoft.com/office/2006/metadata/properties" ma:root="true" ma:fieldsID="3eb5a85e872d68d95162d0f8ce7b63b6" ns3:_="" ns4:_="">
    <xsd:import namespace="38697765-3bed-4d69-9511-ec406b36c8e3"/>
    <xsd:import namespace="7dcbfd5f-64fe-4e0d-a46a-75a0f209a8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97765-3bed-4d69-9511-ec406b36c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bfd5f-64fe-4e0d-a46a-75a0f209a8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DCD4BB-0AD3-4721-81A8-8D03B8303299}">
  <ds:schemaRefs>
    <ds:schemaRef ds:uri="http://www.w3.org/XML/1998/namespace"/>
    <ds:schemaRef ds:uri="38697765-3bed-4d69-9511-ec406b36c8e3"/>
    <ds:schemaRef ds:uri="http://purl.org/dc/terms/"/>
    <ds:schemaRef ds:uri="http://schemas.microsoft.com/office/2006/documentManagement/types"/>
    <ds:schemaRef ds:uri="7dcbfd5f-64fe-4e0d-a46a-75a0f209a845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2D725B7-BEE6-4003-99C6-12A2045067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2C8A3B-B721-4A0A-B822-EC35C62A34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697765-3bed-4d69-9511-ec406b36c8e3"/>
    <ds:schemaRef ds:uri="7dcbfd5f-64fe-4e0d-a46a-75a0f209a8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</TotalTime>
  <Words>239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Neal, Angie</dc:creator>
  <cp:lastModifiedBy>Douglas, Tammy</cp:lastModifiedBy>
  <cp:revision>123</cp:revision>
  <cp:lastPrinted>2017-04-17T22:27:48Z</cp:lastPrinted>
  <dcterms:created xsi:type="dcterms:W3CDTF">2015-10-21T22:34:56Z</dcterms:created>
  <dcterms:modified xsi:type="dcterms:W3CDTF">2024-04-16T15:21:44Z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0x01010046DB01E7D76F3647BAACFED3AED97A46</vt:lpwstr>
  </property>
</Properties>
</file>